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2" y="48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BA94-BDC6-45A0-9982-60FE41C3C585}" type="datetimeFigureOut">
              <a:rPr lang="pl-PL" smtClean="0"/>
              <a:pPr/>
              <a:t>2020-03-17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prezentacja_APS szablon popr__13-12-2019__st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96"/>
            <a:ext cx="9144000" cy="684580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4869160"/>
            <a:ext cx="7772400" cy="648072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6093296"/>
            <a:ext cx="7776864" cy="72008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l-PL" sz="4000" b="1" i="1" dirty="0"/>
              <a:t>Niniejsze materiały edukacyjne stanowią utwór w rozumieniu przepisów ustawy o prawie autorskim i prawach pokrewnych (Dz.U. 1994 Nr 24, poz. 83 </a:t>
            </a:r>
            <a:r>
              <a:rPr lang="pl-PL" sz="4000" b="1" i="1" dirty="0" err="1"/>
              <a:t>t.j</a:t>
            </a:r>
            <a:r>
              <a:rPr lang="pl-PL" sz="4000" b="1" i="1" dirty="0"/>
              <a:t>. Dz.U. z 2019 r. poz. 1231) i podlegają ochronie prawnej. Obowiązuje całkowity zakaz wykorzystywania ich w celach zarobkowych. </a:t>
            </a:r>
            <a:endParaRPr lang="pl-PL" sz="4000" dirty="0"/>
          </a:p>
          <a:p>
            <a:pPr algn="just"/>
            <a:r>
              <a:rPr lang="pl-PL" i="1" dirty="0"/>
              <a:t>Niedozwolone jest korzystanie z niniejszych </a:t>
            </a:r>
            <a:r>
              <a:rPr lang="pl-PL" i="1" dirty="0" smtClean="0"/>
              <a:t>materiałów (w </a:t>
            </a:r>
            <a:r>
              <a:rPr lang="pl-PL" i="1" dirty="0"/>
              <a:t>tym w szczególności ich dalsza publikacja i udostępnianie)  bez zgody autora poza przypadkami dozwolonego użytku chronionych utworów określonego przepisami ustawy. Studenci doktoranci i pracownicy </a:t>
            </a:r>
            <a:r>
              <a:rPr lang="pl-PL" i="1" dirty="0" err="1"/>
              <a:t>APS</a:t>
            </a:r>
            <a:r>
              <a:rPr lang="pl-PL" i="1" dirty="0"/>
              <a:t> są w szczególności uprawnieni są do korzystania z pojedynczych egzemplarzy </a:t>
            </a:r>
            <a:r>
              <a:rPr lang="pl-PL" i="1"/>
              <a:t>utworu </a:t>
            </a:r>
            <a:r>
              <a:rPr lang="pl-PL" i="1" smtClean="0"/>
              <a:t/>
            </a:r>
            <a:br>
              <a:rPr lang="pl-PL" i="1" smtClean="0"/>
            </a:br>
            <a:r>
              <a:rPr lang="pl-PL" i="1" smtClean="0"/>
              <a:t>w </a:t>
            </a:r>
            <a:r>
              <a:rPr lang="pl-PL" i="1" dirty="0"/>
              <a:t>zakresie własnego użytku naukowego niezwiązanego z celem zarobkowym.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63688" y="2276872"/>
            <a:ext cx="6400800" cy="175260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63688" y="2276872"/>
            <a:ext cx="6400800" cy="175260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68</Words>
  <Application>Microsoft Office PowerPoint</Application>
  <PresentationFormat>Pokaz na ekranie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AWnorowska</dc:creator>
  <cp:lastModifiedBy>Ania</cp:lastModifiedBy>
  <cp:revision>5</cp:revision>
  <dcterms:created xsi:type="dcterms:W3CDTF">2019-12-13T09:08:44Z</dcterms:created>
  <dcterms:modified xsi:type="dcterms:W3CDTF">2020-03-17T13:31:33Z</dcterms:modified>
</cp:coreProperties>
</file>